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6" Type="http://schemas.openxmlformats.org/officeDocument/2006/relationships/viewProps" Target="viewProps.xml" /><Relationship Id="rId1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8" Type="http://schemas.openxmlformats.org/officeDocument/2006/relationships/tableStyles" Target="tableStyles.xml" /><Relationship Id="rId17" Type="http://schemas.openxmlformats.org/officeDocument/2006/relationships/theme" Target="theme/theme1.xml" 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Test_Phylo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Kyle Johnson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2025-01-21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Slide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TOR Tree</a:t>
            </a:r>
          </a:p>
        </p:txBody>
      </p:sp>
      <p:pic>
        <p:nvPicPr>
          <p:cNvPr descr="Test_Presentation_files/figure-pptx/unnamed-chunk-13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Slide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LST8 Tree</a:t>
            </a:r>
          </a:p>
        </p:txBody>
      </p:sp>
      <p:pic>
        <p:nvPicPr>
          <p:cNvPr descr="Test_Presentation_files/figure-pptx/unnamed-chunk-14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Tables SARs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Inbitial Thoughts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Originally did by the following:</a:t>
            </a:r>
          </a:p>
          <a:p>
            <a:pPr lvl="0"/>
            <a:r>
              <a:rPr/>
              <a:t>Parasites, Photosynthetic symbiotes, Ciliates</a:t>
            </a:r>
          </a:p>
          <a:p>
            <a:pPr lvl="0"/>
            <a:r>
              <a:rPr/>
              <a:t>Found some out-lier organisms which are unicellular</a:t>
            </a:r>
          </a:p>
          <a:p>
            <a:pPr lvl="0"/>
            <a:r>
              <a:rPr/>
              <a:t>In Stramenopiles, fairly uniform distribution of TOR Components</a:t>
            </a:r>
          </a:p>
          <a:p>
            <a:pPr lvl="0"/>
            <a:r>
              <a:rPr/>
              <a:t>Rhizaria information is unreliable at current moment</a:t>
            </a:r>
          </a:p>
          <a:p>
            <a:pPr lvl="0"/>
            <a:r>
              <a:rPr/>
              <a:t>Alveolata contained wide majority of parastic organisms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Continued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Expanded research parameters to include the following:</a:t>
            </a:r>
          </a:p>
          <a:p>
            <a:pPr lvl="0"/>
            <a:r>
              <a:rPr/>
              <a:t>For Archaeplastida: Streptophyta, chlorophyta, rhodophyta</a:t>
            </a:r>
          </a:p>
          <a:p>
            <a:pPr lvl="0"/>
            <a:r>
              <a:rPr/>
              <a:t>For Excavata: Discoba and Metamonada</a:t>
            </a:r>
          </a:p>
          <a:p>
            <a:pPr lvl="0"/>
            <a:r>
              <a:rPr/>
              <a:t>Currently looking for more information about Rhizaria</a:t>
            </a:r>
          </a:p>
          <a:p>
            <a:pPr lvl="0"/>
            <a:r>
              <a:rPr/>
              <a:t>Beginning SRA work to rule out/in some outlier species in all supergroups</a:t>
            </a:r>
          </a:p>
          <a:p>
            <a:pPr lvl="0"/>
            <a:r>
              <a:rPr/>
              <a:t>Expanding the phylogenetic trees for the protein components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Rictor Tree</a:t>
            </a:r>
          </a:p>
        </p:txBody>
      </p:sp>
      <p:pic>
        <p:nvPicPr>
          <p:cNvPr descr="Test_Presentation_files/figure-pptx/unnamed-chunk-10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Slide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SIN1 Tree</a:t>
            </a:r>
          </a:p>
        </p:txBody>
      </p:sp>
      <p:pic>
        <p:nvPicPr>
          <p:cNvPr descr="Test_Presentation_files/figure-pptx/unnamed-chunk-11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Slide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RAPTOR Tree</a:t>
            </a:r>
          </a:p>
        </p:txBody>
      </p:sp>
      <p:pic>
        <p:nvPicPr>
          <p:cNvPr descr="Test_Presentation_files/figure-pptx/unnamed-chunk-12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Test_Phylo</dc:title>
  <dc:creator>Kyle Johnson</dc:creator>
  <cp:keywords/>
  <dcterms:created xsi:type="dcterms:W3CDTF">2025-01-21T19:55:49Z</dcterms:created>
  <dcterms:modified xsi:type="dcterms:W3CDTF">2025-01-21T19:55:49Z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2025-01-21</vt:lpwstr>
  </property>
  <property fmtid="{D5CDD505-2E9C-101B-9397-08002B2CF9AE}" pid="3" name="output">
    <vt:lpwstr>powerpoint_presentation</vt:lpwstr>
  </property>
</Properties>
</file>